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7" r:id="rId2"/>
    <p:sldId id="265" r:id="rId3"/>
    <p:sldId id="269" r:id="rId4"/>
    <p:sldId id="270" r:id="rId5"/>
    <p:sldId id="271" r:id="rId6"/>
    <p:sldId id="266" r:id="rId7"/>
    <p:sldId id="267" r:id="rId8"/>
    <p:sldId id="272" r:id="rId9"/>
    <p:sldId id="283" r:id="rId10"/>
    <p:sldId id="273" r:id="rId11"/>
    <p:sldId id="274" r:id="rId12"/>
    <p:sldId id="280" r:id="rId13"/>
    <p:sldId id="275" r:id="rId14"/>
    <p:sldId id="279" r:id="rId15"/>
    <p:sldId id="276" r:id="rId16"/>
    <p:sldId id="281" r:id="rId17"/>
    <p:sldId id="277" r:id="rId18"/>
    <p:sldId id="278" r:id="rId19"/>
    <p:sldId id="282" r:id="rId20"/>
    <p:sldId id="264" r:id="rId21"/>
    <p:sldId id="284" r:id="rId22"/>
    <p:sldId id="285" r:id="rId23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85DFFF"/>
    <a:srgbClr val="FFFF00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 varScale="1">
        <p:scale>
          <a:sx n="82" d="100"/>
          <a:sy n="82" d="100"/>
        </p:scale>
        <p:origin x="116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75E5B305-D892-4142-AACF-2A89E0ABADA8}" type="datetimeFigureOut">
              <a:rPr lang="ru-RU" smtClean="0"/>
              <a:pPr/>
              <a:t>26.12.2018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93ACBB09-E8C8-4BF1-97BA-50C39CA75F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364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26.12.2018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26.12.2018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26.12.2018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26.12.2018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26.12.2018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26.12.2018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26.12.2018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26.12.2018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26.12.2018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26.12.2018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26.12.2018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png"/><Relationship Id="rId2" Type="http://schemas.openxmlformats.org/officeDocument/2006/relationships/image" Target="../media/image32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jpeg"/><Relationship Id="rId7" Type="http://schemas.openxmlformats.org/officeDocument/2006/relationships/image" Target="../media/image49.tiff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tiff"/><Relationship Id="rId5" Type="http://schemas.openxmlformats.org/officeDocument/2006/relationships/image" Target="../media/image47.tiff"/><Relationship Id="rId4" Type="http://schemas.openxmlformats.org/officeDocument/2006/relationships/image" Target="../media/image46.tiff"/><Relationship Id="rId9" Type="http://schemas.openxmlformats.org/officeDocument/2006/relationships/image" Target="../media/image51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03648" y="692696"/>
            <a:ext cx="64087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ГАПОУ «ЧИСТОПОЛЬСКИЙ СЕЛЬСКОХОЗЯЙСТВЕННЫЙ ТЕХНИКУМ ИМЕНИ Г.И.УСМАНОВА»</a:t>
            </a:r>
            <a:endParaRPr lang="ru-RU" sz="2400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2857496"/>
            <a:ext cx="801607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50000" endA="300" endPos="50000" dist="29997" dir="5400000" sy="-100000" algn="bl" rotWithShape="0"/>
                </a:effectLst>
              </a:rPr>
              <a:t>Студенческое самоуправление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50000" endA="300" endPos="50000" dist="29997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33928" y="692696"/>
            <a:ext cx="7272808" cy="936104"/>
          </a:xfrm>
          <a:prstGeom prst="rect">
            <a:avLst/>
          </a:prstGeom>
        </p:spPr>
        <p:txBody>
          <a:bodyPr wrap="none">
            <a:prstTxWarp prst="textDeflateBottom">
              <a:avLst/>
            </a:prstTxWarp>
            <a:spAutoFit/>
          </a:bodyPr>
          <a:lstStyle/>
          <a:p>
            <a:r>
              <a:rPr lang="ru-RU" b="1" cap="all" dirty="0">
                <a:ln w="0"/>
                <a:solidFill>
                  <a:srgbClr val="FF0000"/>
                </a:solidFill>
                <a:effectLst/>
              </a:rPr>
              <a:t>Наш студенческий совет</a:t>
            </a:r>
            <a:endParaRPr lang="ru-RU" dirty="0"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51720" y="1367190"/>
            <a:ext cx="49048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Секретарь</a:t>
            </a:r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1331640" y="1890410"/>
            <a:ext cx="36751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Секретарь студенческого совета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Данилова Ксения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организует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оповещение участников Студенческого совета обо всех предстоящих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мероприятия;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организует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ведение делопроизводства, ведет протоколирование заседаний Студенческого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совета;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сбор и подготовку различной информации для членов Студенческого совета.</a:t>
            </a: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6832" y="1971824"/>
            <a:ext cx="3031139" cy="3807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32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692696"/>
            <a:ext cx="7416824" cy="792088"/>
          </a:xfrm>
          <a:prstGeom prst="rect">
            <a:avLst/>
          </a:prstGeom>
        </p:spPr>
        <p:txBody>
          <a:bodyPr wrap="square">
            <a:prstTxWarp prst="textDeflateBottom">
              <a:avLst/>
            </a:prstTxWarp>
            <a:spAutoFit/>
          </a:bodyPr>
          <a:lstStyle/>
          <a:p>
            <a:r>
              <a:rPr lang="ru-RU" b="1" cap="all" dirty="0">
                <a:ln w="0"/>
                <a:solidFill>
                  <a:srgbClr val="FF0000"/>
                </a:solidFill>
              </a:rPr>
              <a:t>Наш студенческий совет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82717" y="1253951"/>
            <a:ext cx="45815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учебного сектора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366032" y="1944441"/>
            <a:ext cx="414207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Руководителем учебного сектора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</a:t>
            </a:r>
            <a:r>
              <a:rPr lang="ru-RU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Давлетшин</a:t>
            </a:r>
            <a:r>
              <a:rPr lang="ru-RU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Ренат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входит: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 за посещаемостью и успеваемостью студентов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работе стипендиальной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комиссии;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 для студентов техникума по общеобразовательным и профессиональным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дисциплинам;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ежемесячный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итогов успеваемости в группах, которые оглашаются на заседаниях Студенческого совета.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103" y="1802074"/>
            <a:ext cx="2160241" cy="4143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415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DCIM\164___03\IMG_47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4" y="285728"/>
            <a:ext cx="2071702" cy="15537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1" name="Picture 3" descr="F:\DCIM\164___03\IMG_47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428604"/>
            <a:ext cx="2166953" cy="16252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2" name="Picture 4" descr="F:\DCIM\164___03\IMG_49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1000108"/>
            <a:ext cx="2000263" cy="15001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3" name="Picture 5" descr="F:\DCIM\165___04\IMG_502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00" y="2571744"/>
            <a:ext cx="2214578" cy="14988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4" name="Picture 6" descr="F:\DCIM\165___04\IMG_503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388" y="3214686"/>
            <a:ext cx="2476485" cy="26432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5" name="Picture 7" descr="F:\DCIM\165___04\IMG_503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00430" y="2214554"/>
            <a:ext cx="2690799" cy="20181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7" name="Picture 9" descr="F:\DCIM\165___04\IMG_521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00100" y="4500570"/>
            <a:ext cx="2190733" cy="16430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8" name="Picture 10" descr="F:\DCIM\166___05\IMG_5388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29058" y="4643446"/>
            <a:ext cx="2095481" cy="15716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8" y="764704"/>
            <a:ext cx="7344816" cy="760730"/>
          </a:xfrm>
          <a:prstGeom prst="rect">
            <a:avLst/>
          </a:prstGeom>
        </p:spPr>
        <p:txBody>
          <a:bodyPr wrap="none">
            <a:prstTxWarp prst="textDeflateBottom">
              <a:avLst>
                <a:gd name="adj" fmla="val 59784"/>
              </a:avLst>
            </a:prstTxWarp>
            <a:spAutoFit/>
          </a:bodyPr>
          <a:lstStyle/>
          <a:p>
            <a:r>
              <a:rPr lang="ru-RU" b="1" cap="all" dirty="0">
                <a:ln w="0"/>
                <a:solidFill>
                  <a:srgbClr val="FF0000"/>
                </a:solidFill>
              </a:rPr>
              <a:t>Наш студенческий совет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51720" y="1525434"/>
            <a:ext cx="50405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</a:t>
            </a:r>
            <a:r>
              <a:rPr lang="ru-RU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культурно-массового сектора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475656" y="2347849"/>
            <a:ext cx="388843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культурно-массового сектора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Гилязов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Рамазан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обязанности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входит: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культурно-массовых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студентов в культурно-массовую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работу;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творческого коллектива, постановка творческих номеров и т.д.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275" y="1894766"/>
            <a:ext cx="2091069" cy="4039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67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DCIM\164___03\IMG_46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428604"/>
            <a:ext cx="1928794" cy="14465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8" name="Picture 4" descr="F:\DCIM\166___05\IMG_53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2786058"/>
            <a:ext cx="2952771" cy="22145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9" name="Picture 5" descr="F:\DCIM\166___05\IMG_53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2143116"/>
            <a:ext cx="3000364" cy="22502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30" name="Picture 6" descr="F:\DCIM\167___06\IMG_563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86182" y="2500306"/>
            <a:ext cx="2071702" cy="15537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31" name="Picture 7" descr="F:\DCIM\167___06\IMG_575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43702" y="714356"/>
            <a:ext cx="2000263" cy="15001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32" name="Picture 8" descr="F:\DCIM\170___10\IMG_598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86182" y="4572008"/>
            <a:ext cx="1928794" cy="14465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33" name="Picture 9" descr="F:\DCIM\170___10\IMG_611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00100" y="4786322"/>
            <a:ext cx="2000264" cy="15001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Рисунок 11" descr="F:\день первокурсника в МЦ 2015 год 5555\1 сентября 021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2911" y="500042"/>
            <a:ext cx="2857520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692696"/>
            <a:ext cx="6840760" cy="688722"/>
          </a:xfrm>
          <a:prstGeom prst="rect">
            <a:avLst/>
          </a:prstGeom>
        </p:spPr>
        <p:txBody>
          <a:bodyPr wrap="none">
            <a:prstTxWarp prst="textDeflateBottom">
              <a:avLst>
                <a:gd name="adj" fmla="val 54530"/>
              </a:avLst>
            </a:prstTxWarp>
            <a:spAutoFit/>
          </a:bodyPr>
          <a:lstStyle/>
          <a:p>
            <a:r>
              <a:rPr lang="ru-RU" b="1" cap="all" dirty="0">
                <a:ln w="0"/>
                <a:solidFill>
                  <a:srgbClr val="FF0000"/>
                </a:solidFill>
              </a:rPr>
              <a:t>Наш студенческий совет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51720" y="1371913"/>
            <a:ext cx="47525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</a:t>
            </a:r>
            <a:r>
              <a:rPr lang="ru-RU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спортивного </a:t>
            </a:r>
            <a:r>
              <a:rPr lang="ru-RU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сектора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383486" y="2276872"/>
            <a:ext cx="453650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спортивного сектора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Мутагирова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Резеда</a:t>
            </a:r>
            <a:r>
              <a:rPr lang="ru-RU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планирует и организует спортивные мероприятия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техникуме;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вовлекает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студентов в спортивно-массовые мероприятия и работу спортивных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секций;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организует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работу в группах по подготовке к спортивным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соревнованиям;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подводит итоги спортивно-массовой работы в группах.</a:t>
            </a:r>
          </a:p>
          <a:p>
            <a:pPr algn="ctr"/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990" y="2276872"/>
            <a:ext cx="2263448" cy="3384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449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DCIM\164___03\IMG_49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607199"/>
            <a:ext cx="3095647" cy="23217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75" name="Picture 3" descr="F:\DCIM\164___03\IMG_49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428604"/>
            <a:ext cx="2857520" cy="18573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76" name="Picture 4" descr="F:\DCIM\164___03\IMG_5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0166" y="2428868"/>
            <a:ext cx="2952739" cy="17859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77" name="Picture 5" descr="F:\DCIM\164___03\IMG_50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72198" y="3286124"/>
            <a:ext cx="2857520" cy="21431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78" name="Picture 6" descr="F:\DCIM\165___04\IMG_512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596" y="4714884"/>
            <a:ext cx="2253020" cy="14287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79" name="Picture 7" descr="F:\DCIM\165___04\IMG_517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71802" y="4357694"/>
            <a:ext cx="2714611" cy="20359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664585"/>
            <a:ext cx="6768752" cy="616714"/>
          </a:xfrm>
          <a:prstGeom prst="rect">
            <a:avLst/>
          </a:prstGeom>
        </p:spPr>
        <p:txBody>
          <a:bodyPr wrap="none">
            <a:prstTxWarp prst="textDeflateBottom">
              <a:avLst/>
            </a:prstTxWarp>
            <a:spAutoFit/>
          </a:bodyPr>
          <a:lstStyle/>
          <a:p>
            <a:r>
              <a:rPr lang="ru-RU" b="1" cap="all" dirty="0">
                <a:ln w="0"/>
                <a:solidFill>
                  <a:srgbClr val="FF0000"/>
                </a:solidFill>
              </a:rPr>
              <a:t>Наш студенческий совет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161728" y="2276872"/>
            <a:ext cx="42484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Руководителем пресс-центра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Гумеров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Булат,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руководством которого ежемесячно выпускается газета «Резонанс». В его обязанности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входит: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по выпуску газеты, буклетов и прочих информационных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материалов;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анкетирования, опросов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студентов;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преподавателей и сотрудников техникума по различным вопросам.</a:t>
            </a:r>
          </a:p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123728" y="1281298"/>
            <a:ext cx="45752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Информационно-маркетинговый комитет</a:t>
            </a:r>
            <a:endParaRPr lang="ru-RU" b="1" u="sng" dirty="0">
              <a:solidFill>
                <a:schemeClr val="tx2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058694"/>
            <a:ext cx="2453581" cy="338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459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газета\положение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2428868"/>
            <a:ext cx="2592749" cy="353902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100" name="Picture 4" descr="C:\Users\user16\Desktop\Безымянны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71548" y="392054"/>
            <a:ext cx="1936869" cy="264774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8" y="428604"/>
            <a:ext cx="1758531" cy="242889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14414" y="3357562"/>
            <a:ext cx="1872413" cy="264320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103" name="Picture 7" descr="C:\Users\user16\Desktop\Безымянный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86182" y="500042"/>
            <a:ext cx="2320481" cy="164307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72264" y="3214686"/>
            <a:ext cx="1791886" cy="250030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80932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214422"/>
            <a:ext cx="7300906" cy="2928958"/>
          </a:xfrm>
        </p:spPr>
        <p:txBody>
          <a:bodyPr/>
          <a:lstStyle/>
          <a:p>
            <a:pPr algn="ctr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Студенческий совет техникума активно сотрудничает с различными организациями республики, такими как: Региональная Молодежная Общественная Организация «Лига студентов РТ», Городской студенческий совет г.Чистополь и т.д.</a:t>
            </a:r>
          </a:p>
          <a:p>
            <a:endParaRPr lang="ru-RU" sz="2400" dirty="0"/>
          </a:p>
        </p:txBody>
      </p:sp>
      <p:pic>
        <p:nvPicPr>
          <p:cNvPr id="5122" name="Picture 2" descr="D:\участия 2016-2017 год\Всероссийский форум студсовета\4ovVPbrIpK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36" y="3429000"/>
            <a:ext cx="2553910" cy="23574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123" name="Picture 3" descr="D:\участия 2016-2017 год\Всероссийский форум студсовета\Ахматов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3214686"/>
            <a:ext cx="2095514" cy="157163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124" name="Picture 4" descr="D:\участия 2016-2017 год\Всероссийский форум студсовета\Четыркин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2588" y="5072074"/>
            <a:ext cx="2409247" cy="135732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125" name="Picture 5" descr="D:\участия 2016-2017 год\Образовательный форум\Азеев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1538" y="3214686"/>
            <a:ext cx="1245586" cy="171451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126" name="Picture 6" descr="D:\участия 2016-2017 год\Образовательный форум\Поличева-gg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6314" y="3500438"/>
            <a:ext cx="1275151" cy="175630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127" name="Picture 7" descr="D:\участия 2016-2017 год\Образовательный форум\Четыркина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868" y="4929198"/>
            <a:ext cx="1123197" cy="157182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0" name="Прямоугольник 9"/>
          <p:cNvSpPr/>
          <p:nvPr/>
        </p:nvSpPr>
        <p:spPr>
          <a:xfrm>
            <a:off x="857224" y="285728"/>
            <a:ext cx="7500990" cy="970484"/>
          </a:xfrm>
          <a:prstGeom prst="rect">
            <a:avLst/>
          </a:prstGeom>
        </p:spPr>
        <p:txBody>
          <a:bodyPr wrap="none">
            <a:prstTxWarp prst="textDeflateBottom">
              <a:avLst/>
            </a:prstTxWarp>
            <a:spAutoFit/>
          </a:bodyPr>
          <a:lstStyle/>
          <a:p>
            <a:r>
              <a:rPr lang="ru-RU" b="1" cap="all" dirty="0" smtClean="0">
                <a:ln w="0"/>
                <a:solidFill>
                  <a:srgbClr val="FF0000"/>
                </a:solidFill>
              </a:rPr>
              <a:t>Наш студенческий совет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97165" y="1052736"/>
            <a:ext cx="5760640" cy="1231106"/>
          </a:xfrm>
          <a:prstGeom prst="rect">
            <a:avLst/>
          </a:prstGeom>
          <a:noFill/>
        </p:spPr>
        <p:txBody>
          <a:bodyPr wrap="square" rtlCol="0">
            <a:prstTxWarp prst="textDoubleWave1">
              <a:avLst/>
            </a:prstTxWarp>
            <a:spAutoFit/>
          </a:bodyPr>
          <a:lstStyle/>
          <a:p>
            <a:pPr algn="ctr"/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8000"/>
                </a:solidFill>
              </a:rPr>
              <a:t>Студенческое самоуправление в техникуме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8000"/>
                </a:solidFill>
              </a:rPr>
              <a:t>– это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8000"/>
                </a:solidFill>
              </a:rPr>
              <a:t>:</a:t>
            </a:r>
          </a:p>
          <a:p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75656" y="2160465"/>
            <a:ext cx="655272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Форма управления, предполагающая активное участие студентов в подготовке, принятии и реализации управленческих решений, касающихся жизнедеятельности учебного заведения или его отдельных подразделений, защите прав и интересов обучающихся, включение студентов в различные виды социально значимой деятельности;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Самостоятельность студенчества в проявлении инициативы, принятии решения и его самоорганизации в интересах своего коллектива или студенческой организации.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prstTxWarp prst="textInflateBottom">
              <a:avLst/>
            </a:prstTxWarp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Наши достижения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146" name="Picture 2" descr="D:\участия 2016-2017 год\зональные соревнования по военно-прикл.видам спорта 25.11.16\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4000504"/>
            <a:ext cx="1707467" cy="234826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147" name="Picture 3" descr="D:\участия 2016-2017 год\Муниципальное соревнование Вотякова\Вагуров Алексей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3929066"/>
            <a:ext cx="1681696" cy="231282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149" name="Picture 5" descr="D:\участия 2016-2017 год\Диплом 2 степени конкурс видероликов - 22 группа.t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1357298"/>
            <a:ext cx="1662735" cy="228601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150" name="Picture 6" descr="D:\участия 2016-2017 год\Диплом 2 степени конкурс видероликов - 22 группа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31537" y="4000504"/>
            <a:ext cx="1610774" cy="221457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151" name="Picture 7" descr="D:\участия 2016-2017 год\конкурс видеопрезентаций-121 гр. Ильин.t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2066" y="1214422"/>
            <a:ext cx="1766655" cy="242889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152" name="Picture 8" descr="D:\участия 2016-2017 год\чистая совесть.t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00892" y="1214422"/>
            <a:ext cx="1824872" cy="250033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153" name="Picture 9" descr="D:\участия 2016-2017 год\Не дать-не взять\КАБИРОВА ЧЕТЫРКИНА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72330" y="4071942"/>
            <a:ext cx="1643042" cy="230425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154" name="Picture 10" descr="D:\участия 2016-2017 год\Не дать-не взять\Мухаметзянов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786050" y="1285860"/>
            <a:ext cx="1680973" cy="235745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52628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71600" y="1628800"/>
            <a:ext cx="7128792" cy="3744416"/>
          </a:xfrm>
          <a:prstGeom prst="rect">
            <a:avLst/>
          </a:prstGeom>
          <a:noFill/>
        </p:spPr>
        <p:txBody>
          <a:bodyPr wrap="square" rtlCol="0">
            <a:prstTxWarp prst="textDoubleWave1">
              <a:avLst/>
            </a:prstTxWarp>
            <a:spAutoFit/>
          </a:bodyPr>
          <a:lstStyle/>
          <a:p>
            <a:pPr algn="ctr"/>
            <a:r>
              <a:rPr lang="ru-RU" sz="1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8000"/>
                </a:solidFill>
              </a:rPr>
              <a:t>Наша жизнь!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8000"/>
              </a:solidFill>
            </a:endParaRPr>
          </a:p>
          <a:p>
            <a:endParaRPr lang="ru-RU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135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71600" y="1628800"/>
            <a:ext cx="7128792" cy="3744416"/>
          </a:xfrm>
          <a:prstGeom prst="rect">
            <a:avLst/>
          </a:prstGeom>
          <a:noFill/>
        </p:spPr>
        <p:txBody>
          <a:bodyPr wrap="square" rtlCol="0">
            <a:prstTxWarp prst="textDoubleWave1">
              <a:avLst/>
            </a:prstTxWarp>
            <a:spAutoFit/>
          </a:bodyPr>
          <a:lstStyle/>
          <a:p>
            <a:pPr algn="ctr"/>
            <a:r>
              <a:rPr lang="ru-RU" sz="115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8000"/>
                </a:solidFill>
              </a:rPr>
              <a:t>Спасибо за внимание!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8000"/>
              </a:solidFill>
            </a:endParaRPr>
          </a:p>
          <a:p>
            <a:endParaRPr lang="ru-RU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91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31640" y="908720"/>
            <a:ext cx="652329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DoubleWave1">
              <a:avLst/>
            </a:prstTxWarp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u="sng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Основные функции студенческого самоуправления:</a:t>
            </a:r>
            <a:endParaRPr lang="ru-RU" sz="20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04218" y="1772816"/>
            <a:ext cx="6912768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 управлении учебным заведением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решении социально-правовых проблемах студенческой молодежи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выражение интересов студентов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 реализация собственных социально-значимых и поддержка студенческих инициатив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художественного творческой молодежи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 организации эффективного учебного процесса и научно-исследовательской работы студентов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традиций образовательного учреждения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и обучение студенческого совета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благоустройстве образовательного учреждения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единого информационного пространства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 формированию здорового образа жизни в образовательном учреждении и профилактика асоциальных явлений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досуга и отдыха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099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29600" cy="1143000"/>
          </a:xfrm>
        </p:spPr>
        <p:txBody>
          <a:bodyPr>
            <a:prstTxWarp prst="textDoubleWave1">
              <a:avLst/>
            </a:prstTxWarp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Как мы понимаем …</a:t>
            </a:r>
            <a:endParaRPr lang="ru-RU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/>
              <a:t> </a:t>
            </a:r>
            <a:r>
              <a:rPr lang="ru-RU" dirty="0" smtClean="0"/>
              <a:t>   </a:t>
            </a:r>
          </a:p>
          <a:p>
            <a:pPr marL="0" indent="0" algn="ctr">
              <a:buNone/>
            </a:pP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Студенческое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самоуправление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инициативная, самостоятельная и под свою ответственность деятельность студентов по решению жизненно важных вопросов по организации обучения, быта, досуга.</a:t>
            </a:r>
          </a:p>
        </p:txBody>
      </p:sp>
    </p:spTree>
    <p:extLst>
      <p:ext uri="{BB962C8B-B14F-4D97-AF65-F5344CB8AC3E}">
        <p14:creationId xmlns:p14="http://schemas.microsoft.com/office/powerpoint/2010/main" val="350024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8229600" cy="1143000"/>
          </a:xfrm>
        </p:spPr>
        <p:txBody>
          <a:bodyPr>
            <a:prstTxWarp prst="textDeflateBottom">
              <a:avLst/>
            </a:prstTxWarp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Наш студенческий совет</a:t>
            </a:r>
            <a:endParaRPr lang="ru-RU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624" y="2128568"/>
            <a:ext cx="698477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сентябре 2015г. был принят новый устав, в котором четко прописаны основные положения, задачи и обязанности членов студенческого совета. Согласно этому уставу на сегодняшний день у Студенческого совета есть свой логотип.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Студенты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ГАПОУ "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Чистопольский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сельскохозяйственный техникум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им.Г.И.Усманова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активно участвуют в самоуправлении образовательного учреждения, являясь членами студенческого совета — организатора всех учебных и 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внеучебных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мероприятий.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993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prstTxWarp prst="textDoubleWave1">
              <a:avLst/>
            </a:prstTxWarp>
          </a:bodyPr>
          <a:lstStyle/>
          <a:p>
            <a:r>
              <a:rPr lang="ru-RU" sz="3600" i="1" dirty="0" smtClean="0">
                <a:solidFill>
                  <a:srgbClr val="FF0000"/>
                </a:solidFill>
              </a:rPr>
              <a:t/>
            </a:r>
            <a:br>
              <a:rPr lang="ru-RU" sz="3600" i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Наш студенческий совет состоит из: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" panose="05000000000000000000" pitchFamily="2" charset="2"/>
              <a:buChar char="v"/>
            </a:pPr>
            <a:r>
              <a:rPr lang="ru-RU" i="1" u="sng" dirty="0" smtClean="0">
                <a:solidFill>
                  <a:srgbClr val="7030A0"/>
                </a:solidFill>
              </a:rPr>
              <a:t>Председателя</a:t>
            </a:r>
          </a:p>
          <a:p>
            <a:pPr algn="ctr">
              <a:buFont typeface="Wingdings" panose="05000000000000000000" pitchFamily="2" charset="2"/>
              <a:buChar char="v"/>
            </a:pPr>
            <a:r>
              <a:rPr lang="ru-RU" i="1" u="sng" dirty="0" smtClean="0">
                <a:solidFill>
                  <a:srgbClr val="7030A0"/>
                </a:solidFill>
              </a:rPr>
              <a:t>Заместителя председателя</a:t>
            </a:r>
          </a:p>
          <a:p>
            <a:pPr algn="ctr">
              <a:buFont typeface="Wingdings" panose="05000000000000000000" pitchFamily="2" charset="2"/>
              <a:buChar char="v"/>
            </a:pPr>
            <a:r>
              <a:rPr lang="ru-RU" i="1" u="sng" dirty="0" smtClean="0">
                <a:solidFill>
                  <a:srgbClr val="7030A0"/>
                </a:solidFill>
              </a:rPr>
              <a:t>Секретаря</a:t>
            </a:r>
          </a:p>
          <a:p>
            <a:pPr algn="ctr">
              <a:buFont typeface="Wingdings" panose="05000000000000000000" pitchFamily="2" charset="2"/>
              <a:buChar char="v"/>
            </a:pPr>
            <a:r>
              <a:rPr lang="ru-RU" i="1" u="sng" dirty="0" smtClean="0">
                <a:solidFill>
                  <a:srgbClr val="7030A0"/>
                </a:solidFill>
              </a:rPr>
              <a:t>Учебного сектора</a:t>
            </a:r>
          </a:p>
          <a:p>
            <a:pPr algn="ctr">
              <a:buFont typeface="Wingdings" panose="05000000000000000000" pitchFamily="2" charset="2"/>
              <a:buChar char="v"/>
            </a:pPr>
            <a:r>
              <a:rPr lang="ru-RU" i="1" u="sng" dirty="0" smtClean="0">
                <a:solidFill>
                  <a:srgbClr val="7030A0"/>
                </a:solidFill>
              </a:rPr>
              <a:t>Культурно-массового сектора</a:t>
            </a:r>
          </a:p>
          <a:p>
            <a:pPr algn="ctr">
              <a:buFont typeface="Wingdings" panose="05000000000000000000" pitchFamily="2" charset="2"/>
              <a:buChar char="v"/>
            </a:pPr>
            <a:r>
              <a:rPr lang="ru-RU" i="1" u="sng" dirty="0" smtClean="0">
                <a:solidFill>
                  <a:srgbClr val="7030A0"/>
                </a:solidFill>
              </a:rPr>
              <a:t>Спортивного сектора</a:t>
            </a:r>
          </a:p>
          <a:p>
            <a:pPr algn="ctr">
              <a:buFont typeface="Wingdings" panose="05000000000000000000" pitchFamily="2" charset="2"/>
              <a:buChar char="v"/>
            </a:pPr>
            <a:r>
              <a:rPr lang="ru-RU" i="1" u="sng" dirty="0" smtClean="0">
                <a:solidFill>
                  <a:srgbClr val="7030A0"/>
                </a:solidFill>
              </a:rPr>
              <a:t>Пресс-центра</a:t>
            </a:r>
          </a:p>
          <a:p>
            <a:pPr>
              <a:buFont typeface="Wingdings" panose="05000000000000000000" pitchFamily="2" charset="2"/>
              <a:buChar char="v"/>
            </a:pPr>
            <a:endParaRPr lang="ru-RU" i="1" u="sng" dirty="0" smtClean="0">
              <a:solidFill>
                <a:srgbClr val="7030A0"/>
              </a:solidFill>
            </a:endParaRPr>
          </a:p>
          <a:p>
            <a:pPr algn="ctr"/>
            <a:endParaRPr lang="ru-RU" sz="2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848" y="1412776"/>
            <a:ext cx="8229600" cy="1143000"/>
          </a:xfrm>
        </p:spPr>
        <p:txBody>
          <a:bodyPr/>
          <a:lstStyle/>
          <a:p>
            <a:r>
              <a:rPr lang="ru-RU" sz="4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Председатель</a:t>
            </a:r>
            <a:r>
              <a:rPr lang="ru-RU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620688"/>
            <a:ext cx="7632848" cy="1080120"/>
          </a:xfrm>
          <a:prstGeom prst="rect">
            <a:avLst/>
          </a:prstGeom>
        </p:spPr>
        <p:txBody>
          <a:bodyPr wrap="square">
            <a:prstTxWarp prst="textDeflateBottom">
              <a:avLst/>
            </a:prstTxWarp>
            <a:spAutoFit/>
          </a:bodyPr>
          <a:lstStyle/>
          <a:p>
            <a:r>
              <a:rPr lang="ru-RU" b="1" cap="all" dirty="0">
                <a:ln w="0"/>
                <a:solidFill>
                  <a:srgbClr val="FF0000"/>
                </a:solidFill>
                <a:effectLst/>
              </a:rPr>
              <a:t>Наш студенческий совет</a:t>
            </a:r>
            <a:endParaRPr lang="ru-RU" dirty="0"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600" y="2420888"/>
            <a:ext cx="396880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должность председателя студенческого совета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сентябре 2017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избран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Мардашов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Артур</a:t>
            </a:r>
            <a:r>
              <a:rPr lang="ru-RU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входит определение приоритетных направлений деятельности студенческой молодежи: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 развитие студенческих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профессиональному и личностному росту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студентов.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235411"/>
            <a:ext cx="2592288" cy="36919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73393"/>
            <a:ext cx="8229600" cy="1143000"/>
          </a:xfrm>
        </p:spPr>
        <p:txBody>
          <a:bodyPr>
            <a:prstTxWarp prst="textDeflateBottom">
              <a:avLst/>
            </a:prstTxWarp>
          </a:bodyPr>
          <a:lstStyle/>
          <a:p>
            <a:r>
              <a:rPr lang="ru-RU" b="1" cap="all" dirty="0">
                <a:ln w="0"/>
                <a:solidFill>
                  <a:srgbClr val="FF0000"/>
                </a:solidFill>
                <a:effectLst/>
              </a:rPr>
              <a:t>Наш</a:t>
            </a:r>
            <a:r>
              <a:rPr lang="ru-RU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студенческий </a:t>
            </a:r>
            <a:r>
              <a:rPr lang="ru-RU" b="1" cap="all" dirty="0">
                <a:ln w="0"/>
                <a:solidFill>
                  <a:srgbClr val="FF0000"/>
                </a:solidFill>
                <a:effectLst/>
              </a:rPr>
              <a:t>совет</a:t>
            </a:r>
            <a:endParaRPr lang="ru-RU" dirty="0">
              <a:effectLst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67544" y="1484784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32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председателя студенческого совета</a:t>
            </a:r>
            <a:r>
              <a:rPr lang="ru-RU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1187624" y="2653675"/>
            <a:ext cx="396044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Заместителем председателя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Пестова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выполняет обязанности председателя Студенческого совета в его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выполняет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обязанности, делегированные им председателем Студенческого совета.</a:t>
            </a:r>
          </a:p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588343"/>
            <a:ext cx="3384376" cy="3207308"/>
          </a:xfrm>
        </p:spPr>
      </p:pic>
    </p:spTree>
    <p:extLst>
      <p:ext uri="{BB962C8B-B14F-4D97-AF65-F5344CB8AC3E}">
        <p14:creationId xmlns:p14="http://schemas.microsoft.com/office/powerpoint/2010/main" val="221047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933"/>
            <a:ext cx="8229600" cy="1080000"/>
          </a:xfrm>
        </p:spPr>
        <p:txBody>
          <a:bodyPr/>
          <a:lstStyle/>
          <a:p>
            <a:r>
              <a:rPr lang="ru-RU" b="1" cap="all" dirty="0">
                <a:ln w="0"/>
                <a:solidFill>
                  <a:srgbClr val="FF0000"/>
                </a:solidFill>
              </a:rPr>
              <a:t>Наш</a:t>
            </a:r>
            <a:r>
              <a:rPr lang="ru-RU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студенческий </a:t>
            </a:r>
            <a:r>
              <a:rPr lang="ru-RU" b="1" cap="all" dirty="0">
                <a:ln w="0"/>
                <a:solidFill>
                  <a:srgbClr val="FF0000"/>
                </a:solidFill>
              </a:rPr>
              <a:t>совет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14599"/>
            <a:ext cx="8229600" cy="460648"/>
          </a:xfrm>
        </p:spPr>
        <p:txBody>
          <a:bodyPr/>
          <a:lstStyle/>
          <a:p>
            <a:pPr marL="0" indent="0" algn="ctr">
              <a:buNone/>
            </a:pPr>
            <a:r>
              <a:rPr lang="ru-RU" b="1" u="sng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Старостат</a:t>
            </a:r>
            <a:endParaRPr lang="ru-RU" b="1" u="sng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7278" y="2132856"/>
            <a:ext cx="2980279" cy="37060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3569" y="2262581"/>
            <a:ext cx="450370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Руководителем  является –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Таширова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Это совет старост </a:t>
            </a:r>
            <a:r>
              <a:rPr lang="ru-RU" dirty="0" smtClean="0"/>
              <a:t>, </a:t>
            </a:r>
            <a:r>
              <a:rPr lang="ru-RU" dirty="0"/>
              <a:t>на нем проходят собрания, решают </a:t>
            </a:r>
            <a:r>
              <a:rPr lang="ru-RU" dirty="0" smtClean="0"/>
              <a:t> вопросы. </a:t>
            </a:r>
            <a:endParaRPr lang="ru-RU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Она  </a:t>
            </a:r>
            <a:r>
              <a:rPr lang="ru-RU" dirty="0"/>
              <a:t>рассказывает что то новое, делает </a:t>
            </a:r>
            <a:r>
              <a:rPr lang="ru-RU" dirty="0" err="1" smtClean="0"/>
              <a:t>обьявления</a:t>
            </a:r>
            <a:r>
              <a:rPr lang="ru-RU" dirty="0"/>
              <a:t>,</a:t>
            </a:r>
            <a:r>
              <a:rPr lang="ru-RU" dirty="0" smtClean="0"/>
              <a:t> </a:t>
            </a:r>
            <a:r>
              <a:rPr lang="ru-RU" dirty="0"/>
              <a:t>главное рассказываете на </a:t>
            </a:r>
            <a:r>
              <a:rPr lang="ru-RU" dirty="0" smtClean="0"/>
              <a:t>собраниях групп.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892034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Другая 2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F81BD"/>
      </a:hlink>
      <a:folHlink>
        <a:srgbClr val="4F81BD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629</TotalTime>
  <Words>480</Words>
  <Application>Microsoft Office PowerPoint</Application>
  <PresentationFormat>Экран (4:3)</PresentationFormat>
  <Paragraphs>85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Times New Roman</vt:lpstr>
      <vt:lpstr>Wingdings</vt:lpstr>
      <vt:lpstr>1_Тема Office</vt:lpstr>
      <vt:lpstr>Презентация PowerPoint</vt:lpstr>
      <vt:lpstr>Презентация PowerPoint</vt:lpstr>
      <vt:lpstr>Презентация PowerPoint</vt:lpstr>
      <vt:lpstr>Как мы понимаем …</vt:lpstr>
      <vt:lpstr>Наш студенческий совет</vt:lpstr>
      <vt:lpstr> Наш студенческий совет состоит из:</vt:lpstr>
      <vt:lpstr>Председатель </vt:lpstr>
      <vt:lpstr>Наш студенческий совет</vt:lpstr>
      <vt:lpstr>Наш студенческий совет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Наши достижения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Шаблон Фокиной Л. П.</dc:creator>
  <cp:lastModifiedBy>Александр Спирин</cp:lastModifiedBy>
  <cp:revision>84</cp:revision>
  <cp:lastPrinted>2018-12-26T07:34:10Z</cp:lastPrinted>
  <dcterms:created xsi:type="dcterms:W3CDTF">2014-07-06T18:18:01Z</dcterms:created>
  <dcterms:modified xsi:type="dcterms:W3CDTF">2018-12-26T07:47:09Z</dcterms:modified>
</cp:coreProperties>
</file>